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7" r:id="rId2"/>
    <p:sldId id="364" r:id="rId3"/>
    <p:sldId id="260" r:id="rId4"/>
    <p:sldId id="258" r:id="rId5"/>
    <p:sldId id="366" r:id="rId6"/>
    <p:sldId id="362" r:id="rId7"/>
    <p:sldId id="2076137129" r:id="rId8"/>
    <p:sldId id="5079" r:id="rId9"/>
    <p:sldId id="5080" r:id="rId10"/>
    <p:sldId id="2076137130" r:id="rId11"/>
    <p:sldId id="4963" r:id="rId12"/>
    <p:sldId id="2076137131" r:id="rId13"/>
    <p:sldId id="2076137171" r:id="rId14"/>
    <p:sldId id="5018" r:id="rId15"/>
    <p:sldId id="2076137170" r:id="rId16"/>
    <p:sldId id="2076137126" r:id="rId17"/>
    <p:sldId id="2076137127" r:id="rId18"/>
    <p:sldId id="2076137128" r:id="rId19"/>
    <p:sldId id="4987" r:id="rId20"/>
    <p:sldId id="4997" r:id="rId21"/>
    <p:sldId id="4998" r:id="rId22"/>
    <p:sldId id="5000" r:id="rId23"/>
    <p:sldId id="5001" r:id="rId24"/>
    <p:sldId id="4977" r:id="rId25"/>
    <p:sldId id="367" r:id="rId26"/>
    <p:sldId id="4982" r:id="rId27"/>
    <p:sldId id="369" r:id="rId28"/>
    <p:sldId id="370" r:id="rId29"/>
    <p:sldId id="2076137124" r:id="rId30"/>
    <p:sldId id="368" r:id="rId31"/>
    <p:sldId id="4999" r:id="rId32"/>
    <p:sldId id="4983" r:id="rId33"/>
    <p:sldId id="4989" r:id="rId34"/>
    <p:sldId id="4994" r:id="rId35"/>
    <p:sldId id="4990" r:id="rId36"/>
    <p:sldId id="4991" r:id="rId37"/>
    <p:sldId id="4992" r:id="rId38"/>
    <p:sldId id="4995" r:id="rId39"/>
    <p:sldId id="484" r:id="rId40"/>
    <p:sldId id="485" r:id="rId41"/>
    <p:sldId id="4988" r:id="rId42"/>
    <p:sldId id="4981" r:id="rId43"/>
    <p:sldId id="380" r:id="rId44"/>
    <p:sldId id="376" r:id="rId45"/>
    <p:sldId id="4993" r:id="rId46"/>
    <p:sldId id="4996" r:id="rId47"/>
    <p:sldId id="360" r:id="rId48"/>
    <p:sldId id="359" r:id="rId49"/>
    <p:sldId id="346" r:id="rId50"/>
    <p:sldId id="347" r:id="rId51"/>
    <p:sldId id="352" r:id="rId52"/>
    <p:sldId id="361" r:id="rId53"/>
    <p:sldId id="365" r:id="rId54"/>
    <p:sldId id="351" r:id="rId55"/>
    <p:sldId id="348" r:id="rId56"/>
    <p:sldId id="349" r:id="rId57"/>
    <p:sldId id="355" r:id="rId58"/>
    <p:sldId id="354" r:id="rId59"/>
    <p:sldId id="356" r:id="rId60"/>
    <p:sldId id="4965" r:id="rId61"/>
    <p:sldId id="4968" r:id="rId62"/>
    <p:sldId id="4973" r:id="rId63"/>
    <p:sldId id="4974" r:id="rId64"/>
    <p:sldId id="4975" r:id="rId65"/>
    <p:sldId id="4976" r:id="rId66"/>
    <p:sldId id="4969" r:id="rId67"/>
    <p:sldId id="4970" r:id="rId68"/>
    <p:sldId id="363" r:id="rId69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57"/>
            <p14:sldId id="364"/>
            <p14:sldId id="260"/>
            <p14:sldId id="258"/>
            <p14:sldId id="366"/>
            <p14:sldId id="362"/>
            <p14:sldId id="2076137129"/>
            <p14:sldId id="5079"/>
            <p14:sldId id="5080"/>
            <p14:sldId id="2076137130"/>
            <p14:sldId id="4963"/>
            <p14:sldId id="2076137131"/>
            <p14:sldId id="2076137171"/>
            <p14:sldId id="5018"/>
            <p14:sldId id="2076137170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56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15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3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46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11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openclipart.org/detail/31807/fwd__bubble_hand_drawn-by-rejon-17766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6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FE9A8-F0D4-471F-8B07-542FA136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45" y="612985"/>
            <a:ext cx="4783710" cy="44565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Azure Networking Certification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F1DD5-415C-4B74-9641-B5403DFCC815}"/>
              </a:ext>
            </a:extLst>
          </p:cNvPr>
          <p:cNvSpPr txBox="1"/>
          <p:nvPr/>
        </p:nvSpPr>
        <p:spPr>
          <a:xfrm>
            <a:off x="3308350" y="28638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76921-F539-4074-A2E5-FCB3BADA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238" y="1862226"/>
            <a:ext cx="6609524" cy="141904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584635" y="213042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 Expert Certification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8F72B-D25A-4F08-9117-2B5BD726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50" y="1292510"/>
            <a:ext cx="7311899" cy="265083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3443287" y="166933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3443287" y="280106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AZ-304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F3BBB-9D24-CB47-B818-884549F3F9B6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091DA-7DFF-574F-8E26-4C6925BE05D4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66F87-8DC2-C744-81A9-472E4E2FCD5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837C9-4C77-EC4D-A6BF-B654A971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21" y="2812001"/>
            <a:ext cx="1811576" cy="1811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A6456-FD77-41DD-81F7-9E57186B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010" y="627708"/>
            <a:ext cx="2692399" cy="2069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530576"/>
            <a:ext cx="3976366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Badges: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B2DA1-A237-4CBD-A2F9-F59360D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920976"/>
            <a:ext cx="2692399" cy="2069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291B6-6E73-4131-A5B4-7B8EA5A47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626" y="3150696"/>
            <a:ext cx="1467946" cy="146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43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identity</a:t>
            </a:r>
          </a:p>
          <a:p>
            <a:r>
              <a:rPr lang="en-US" dirty="0"/>
              <a:t>Azure security &amp; governance</a:t>
            </a:r>
          </a:p>
          <a:p>
            <a:r>
              <a:rPr lang="en-US" dirty="0"/>
              <a:t>Azure storage</a:t>
            </a:r>
          </a:p>
          <a:p>
            <a:r>
              <a:rPr lang="en-US" dirty="0"/>
              <a:t>Exam AZ-104 strategy</a:t>
            </a:r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and manage compute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VMs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Apps/functions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More AZ-104 strategy</a:t>
            </a:r>
          </a:p>
        </p:txBody>
      </p:sp>
    </p:spTree>
    <p:extLst>
      <p:ext uri="{BB962C8B-B14F-4D97-AF65-F5344CB8AC3E}">
        <p14:creationId xmlns:p14="http://schemas.microsoft.com/office/powerpoint/2010/main" val="369428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2046</TotalTime>
  <Words>589</Words>
  <Application>Microsoft Office PowerPoint</Application>
  <PresentationFormat>On-screen Show (16:9)</PresentationFormat>
  <Paragraphs>218</Paragraphs>
  <Slides>68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Courier New</vt:lpstr>
      <vt:lpstr>Gotham Light</vt:lpstr>
      <vt:lpstr>Gotham Medium</vt:lpstr>
      <vt:lpstr>Tahoma</vt:lpstr>
      <vt:lpstr>Times New Roman</vt:lpstr>
      <vt:lpstr>Standard_LiveLessons_2017</vt:lpstr>
      <vt:lpstr>Exam AZ-104: Microsoft Azure Administrator Crash Course</vt:lpstr>
      <vt:lpstr>Tim Warner</vt:lpstr>
      <vt:lpstr>Day 1 of 2 Agenda</vt:lpstr>
      <vt:lpstr>Day 2 of 2 Agenda</vt:lpstr>
      <vt:lpstr>A Different Kind of Training</vt:lpstr>
      <vt:lpstr>Course Materials</vt:lpstr>
      <vt:lpstr>Session Recordings</vt:lpstr>
      <vt:lpstr>Session Recordings</vt:lpstr>
      <vt:lpstr>Session Recordings</vt:lpstr>
      <vt:lpstr>Session Recordings</vt:lpstr>
      <vt:lpstr>Exam AZ-104 Latest Updates</vt:lpstr>
      <vt:lpstr>New Azure Networking Certification</vt:lpstr>
      <vt:lpstr>Architect Expert Certification</vt:lpstr>
      <vt:lpstr>DevOps Engineer Expert Certification</vt:lpstr>
      <vt:lpstr> </vt:lpstr>
      <vt:lpstr>Thank You!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167</cp:revision>
  <cp:lastPrinted>2020-03-03T17:03:58Z</cp:lastPrinted>
  <dcterms:created xsi:type="dcterms:W3CDTF">2015-09-28T19:52:00Z</dcterms:created>
  <dcterms:modified xsi:type="dcterms:W3CDTF">2021-07-06T12:43:56Z</dcterms:modified>
</cp:coreProperties>
</file>